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1" r:id="rId5"/>
    <p:sldId id="271" r:id="rId6"/>
    <p:sldId id="262" r:id="rId7"/>
    <p:sldId id="263" r:id="rId8"/>
    <p:sldId id="264" r:id="rId9"/>
    <p:sldId id="266" r:id="rId10"/>
    <p:sldId id="265" r:id="rId11"/>
    <p:sldId id="270" r:id="rId12"/>
    <p:sldId id="267" r:id="rId13"/>
    <p:sldId id="268" r:id="rId14"/>
    <p:sldId id="273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72C31F-6C75-48E0-99C9-D5B1DFD8B839}" v="26" dt="2020-03-05T17:34:36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75" d="100"/>
          <a:sy n="75" d="100"/>
        </p:scale>
        <p:origin x="66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3154/DigiGirlzBadg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Embedded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523C-D0C2-44AC-B34B-A4440656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Badge: An embedded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8528-D4EC-4BC1-B1F9-D329B926F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badge only has 8 major components. Most of them are just for regulating power from the battery.</a:t>
            </a:r>
          </a:p>
          <a:p>
            <a:pPr lvl="1"/>
            <a:r>
              <a:rPr lang="en-US" dirty="0"/>
              <a:t>The processor is the square, black component on the back. It is much slower than a normal computer, but works well for small tasks, like this badge.</a:t>
            </a:r>
          </a:p>
          <a:p>
            <a:pPr lvl="1"/>
            <a:r>
              <a:rPr lang="en-US" dirty="0"/>
              <a:t>It only has 0.01% as much memory as a normal laptop computer (2 kB)</a:t>
            </a:r>
          </a:p>
          <a:p>
            <a:pPr lvl="1"/>
            <a:r>
              <a:rPr lang="en-US" dirty="0"/>
              <a:t>It has 0.006% as much storage as a normal laptop (32 kB)</a:t>
            </a:r>
          </a:p>
          <a:p>
            <a:pPr lvl="1"/>
            <a:r>
              <a:rPr lang="en-US" dirty="0"/>
              <a:t>It is overall about 0.5% as fast as modern computers (</a:t>
            </a:r>
            <a:r>
              <a:rPr lang="en-US" dirty="0">
                <a:ea typeface="+mn-lt"/>
                <a:cs typeface="+mn-lt"/>
              </a:rPr>
              <a:t>16 MHz)</a:t>
            </a:r>
          </a:p>
        </p:txBody>
      </p:sp>
    </p:spTree>
    <p:extLst>
      <p:ext uri="{BB962C8B-B14F-4D97-AF65-F5344CB8AC3E}">
        <p14:creationId xmlns:p14="http://schemas.microsoft.com/office/powerpoint/2010/main" val="167042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/>
              <a:t>Display Your Name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7FDFA87-EA8B-4FCB-90AF-C71D9AA6AD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88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EFC69-9218-487B-85AF-B65C244095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" r="16556" b="-2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Find the </a:t>
            </a:r>
            <a:r>
              <a:rPr lang="en-US" dirty="0" err="1"/>
              <a:t>DrawName</a:t>
            </a:r>
            <a:r>
              <a:rPr lang="en-US" dirty="0"/>
              <a:t> method</a:t>
            </a:r>
          </a:p>
          <a:p>
            <a:r>
              <a:rPr lang="en-US" dirty="0"/>
              <a:t>Change “</a:t>
            </a:r>
            <a:r>
              <a:rPr lang="en-US" dirty="0" err="1"/>
              <a:t>DigiGirlz</a:t>
            </a:r>
            <a:r>
              <a:rPr lang="en-US" dirty="0"/>
              <a:t>” to your name</a:t>
            </a:r>
          </a:p>
          <a:p>
            <a:r>
              <a:rPr lang="en-US" dirty="0"/>
              <a:t>You might need to change the text size to 1, or move the cursor position to make your name fit.</a:t>
            </a:r>
          </a:p>
          <a:p>
            <a:r>
              <a:rPr lang="en-US" dirty="0"/>
              <a:t>Upload your program to the badge by clicking “Sketch” then ”Upload Using Programmer”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8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1217-37ED-4BEF-9752-5E517F00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888EA-7743-47CA-909E-7DC5FBF27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download everything from today’s session, including this presentation and advanced project from my GitHub! </a:t>
            </a:r>
            <a:r>
              <a:rPr lang="en-US" dirty="0">
                <a:hlinkClick r:id="rId2"/>
              </a:rPr>
              <a:t>https://github.com/ad3154/DigiGirlzBadge</a:t>
            </a:r>
            <a:endParaRPr lang="en-US" dirty="0"/>
          </a:p>
          <a:p>
            <a:r>
              <a:rPr lang="en-US" dirty="0"/>
              <a:t>The advanced project includes drawing circles, triangles, scrolling text, and more. Try it out when you get home!</a:t>
            </a:r>
          </a:p>
          <a:p>
            <a:r>
              <a:rPr lang="en-US" dirty="0"/>
              <a:t>The badge schematics are also available online.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3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1217-37ED-4BEF-9752-5E517F00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888EA-7743-47CA-909E-7DC5FBF27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liked this session, some careers you might be interested in include:</a:t>
            </a:r>
          </a:p>
          <a:p>
            <a:pPr lvl="1"/>
            <a:r>
              <a:rPr lang="en-US" dirty="0"/>
              <a:t>Electrical Engineering</a:t>
            </a:r>
          </a:p>
          <a:p>
            <a:pPr lvl="1"/>
            <a:r>
              <a:rPr lang="en-US" dirty="0"/>
              <a:t>Computer Engineering</a:t>
            </a:r>
          </a:p>
          <a:p>
            <a:pPr lvl="1"/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40161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9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E1683A-D155-439A-9418-13C3D668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/>
              <a:t>Hardware Vs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52B88-E55A-4F14-ABF2-9C1D8DDB2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7" t="4795" r="-179" b="284"/>
          <a:stretch/>
        </p:blipFill>
        <p:spPr>
          <a:xfrm>
            <a:off x="2171" y="2223"/>
            <a:ext cx="4652552" cy="3949146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1C88-4A52-4D3C-9F53-38DED98B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/>
          </a:bodyPr>
          <a:lstStyle/>
          <a:p>
            <a:r>
              <a:rPr lang="en-US" dirty="0"/>
              <a:t>Hardware consists of the physical parts of a computer.</a:t>
            </a:r>
          </a:p>
          <a:p>
            <a:r>
              <a:rPr lang="en-US" dirty="0"/>
              <a:t>Software refers to the instructions that can be stored by and run on hardware.</a:t>
            </a:r>
          </a:p>
          <a:p>
            <a:r>
              <a:rPr lang="en-US" dirty="0"/>
              <a:t>Hardware is hard to change but software is usually much easier to change.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5FFF85E-6C0A-40B2-BFCA-DE4561F61C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8"/>
          <a:stretch/>
        </p:blipFill>
        <p:spPr>
          <a:xfrm>
            <a:off x="24953" y="3432174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510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2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3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/>
              <a:t>Embedded?</a:t>
            </a:r>
          </a:p>
        </p:txBody>
      </p:sp>
      <p:pic>
        <p:nvPicPr>
          <p:cNvPr id="6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BEDD376-8A83-43A4-88D6-694D1989C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52" b="298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35" b="9234"/>
          <a:stretch/>
        </p:blipFill>
        <p:spPr>
          <a:xfrm>
            <a:off x="-10734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sz="2200" dirty="0"/>
              <a:t>Embedded software is computer software written to control machines or devices that are not typically thought of as computers</a:t>
            </a:r>
          </a:p>
          <a:p>
            <a:r>
              <a:rPr lang="en-US" sz="2200" dirty="0"/>
              <a:t>Embedded software may have no user interface or OS</a:t>
            </a:r>
          </a:p>
          <a:p>
            <a:r>
              <a:rPr lang="en-US" sz="2200" dirty="0"/>
              <a:t>Embedded software can be inside components of larger computers</a:t>
            </a: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D4B1-BF58-4CB1-884F-000ADFF2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E64143A-B0C3-492C-B410-27A7EA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2097088"/>
            <a:ext cx="3739236" cy="1964605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0DCA33EF-AD32-4D58-861A-832F73EE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187" y="2088662"/>
            <a:ext cx="3188614" cy="1973031"/>
          </a:xfrm>
          <a:prstGeom prst="rect">
            <a:avLst/>
          </a:prstGeom>
        </p:spPr>
      </p:pic>
      <p:pic>
        <p:nvPicPr>
          <p:cNvPr id="9" name="Picture 8" descr="A large red truck driving down a road&#10;&#10;Description automatically generated">
            <a:extLst>
              <a:ext uri="{FF2B5EF4-FFF2-40B4-BE49-F238E27FC236}">
                <a16:creationId xmlns:a16="http://schemas.microsoft.com/office/drawing/2014/main" id="{F27CC3D7-F48B-4790-AB7B-D7C9970A3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1" y="2097087"/>
            <a:ext cx="2945435" cy="1964605"/>
          </a:xfrm>
          <a:prstGeom prst="rect">
            <a:avLst/>
          </a:prstGeom>
        </p:spPr>
      </p:pic>
      <p:pic>
        <p:nvPicPr>
          <p:cNvPr id="11" name="Picture 10" descr="A satellite in space&#10;&#10;Description automatically generated">
            <a:extLst>
              <a:ext uri="{FF2B5EF4-FFF2-40B4-BE49-F238E27FC236}">
                <a16:creationId xmlns:a16="http://schemas.microsoft.com/office/drawing/2014/main" id="{637DC288-8B42-4412-A82A-BF8A42FC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" y="4070118"/>
            <a:ext cx="3733960" cy="2102081"/>
          </a:xfrm>
          <a:prstGeom prst="rect">
            <a:avLst/>
          </a:prstGeom>
        </p:spPr>
      </p:pic>
      <p:pic>
        <p:nvPicPr>
          <p:cNvPr id="13" name="Picture 12" descr="A picture containing person, man, holding, different&#10;&#10;Description automatically generated">
            <a:extLst>
              <a:ext uri="{FF2B5EF4-FFF2-40B4-BE49-F238E27FC236}">
                <a16:creationId xmlns:a16="http://schemas.microsoft.com/office/drawing/2014/main" id="{C74F5E52-2D37-4858-8A30-94538F31B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910" y="4091390"/>
            <a:ext cx="3188614" cy="2080809"/>
          </a:xfrm>
          <a:prstGeom prst="rect">
            <a:avLst/>
          </a:prstGeom>
        </p:spPr>
      </p:pic>
      <p:pic>
        <p:nvPicPr>
          <p:cNvPr id="15" name="Picture 14" descr="A close up of a camera&#10;&#10;Description automatically generated">
            <a:extLst>
              <a:ext uri="{FF2B5EF4-FFF2-40B4-BE49-F238E27FC236}">
                <a16:creationId xmlns:a16="http://schemas.microsoft.com/office/drawing/2014/main" id="{E68C59EE-F901-40FC-BF62-304200CB2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523" y="4055743"/>
            <a:ext cx="2950713" cy="20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6" name="Rectangle 55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E810DF-F6BA-4CD0-8A1A-6657EEA1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This session</a:t>
            </a:r>
          </a:p>
        </p:txBody>
      </p:sp>
      <p:pic>
        <p:nvPicPr>
          <p:cNvPr id="3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913D64C2-E118-4D5A-A02F-AF1862C87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1" r="22091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Content Placeholder 6" descr="A picture containing indoor, table, sitting, piece&#10;&#10;Description automatically generated">
            <a:extLst>
              <a:ext uri="{FF2B5EF4-FFF2-40B4-BE49-F238E27FC236}">
                <a16:creationId xmlns:a16="http://schemas.microsoft.com/office/drawing/2014/main" id="{B4015BD4-F090-4599-91B3-F81392959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4436" r="2" b="33936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0F858A-EF5C-4DDB-9131-C68119D57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1209" y="2249487"/>
            <a:ext cx="5877677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This embedded system is a programmable name badge designed by Omnitech.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In this session, you will learn a bit about the badge, learn how to make the badge display your name, and get to keep the badge when you’re done.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3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Code: how to write software</a:t>
            </a:r>
          </a:p>
        </p:txBody>
      </p:sp>
      <p:sp>
        <p:nvSpPr>
          <p:cNvPr id="176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8E5769C-2A45-44BB-95E8-B16D01AF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63" y="1147146"/>
            <a:ext cx="3237632" cy="2201590"/>
          </a:xfrm>
          <a:prstGeom prst="rect">
            <a:avLst/>
          </a:prstGeom>
        </p:spPr>
      </p:pic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35" b="9234"/>
          <a:stretch/>
        </p:blipFill>
        <p:spPr>
          <a:xfrm>
            <a:off x="1478912" y="3513327"/>
            <a:ext cx="3915734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Today we’ll be using Arduino, a beginner level tool that uses code similar to C++</a:t>
            </a:r>
          </a:p>
          <a:p>
            <a:r>
              <a:rPr lang="en-US" dirty="0"/>
              <a:t>You’ll learn how to edit a basic program to make the badge display your name</a:t>
            </a:r>
          </a:p>
          <a:p>
            <a:r>
              <a:rPr lang="en-US" dirty="0"/>
              <a:t>You can experiment more at home!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1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305A13-4C9E-449B-A667-AB08AB34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Getting started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4879-8F83-4A87-8E46-30CBCC44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Unpack your badge from its bag</a:t>
            </a:r>
          </a:p>
          <a:p>
            <a:r>
              <a:rPr lang="en-US" sz="1800" dirty="0"/>
              <a:t>Plug the programmer into your computer</a:t>
            </a:r>
          </a:p>
          <a:p>
            <a:r>
              <a:rPr lang="en-US" sz="1800" dirty="0"/>
              <a:t>Plug the programming cable into the badge as shown on the next slide</a:t>
            </a:r>
          </a:p>
          <a:p>
            <a:r>
              <a:rPr lang="en-US" sz="1800" dirty="0"/>
              <a:t>The badge should power-on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7215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8BE96875-D258-4205-8D75-056219A6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</a:t>
            </a:r>
            <a:endParaRPr lang="en-US" dirty="0"/>
          </a:p>
        </p:txBody>
      </p:sp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4AE48911-3487-44F4-9D99-AE1B1AE3F0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8562" r="29790"/>
          <a:stretch/>
        </p:blipFill>
        <p:spPr>
          <a:xfrm>
            <a:off x="1710646" y="1939942"/>
            <a:ext cx="3251200" cy="35417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E4CCA-0461-43FA-A64F-63456AC5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192" y="874463"/>
            <a:ext cx="3191680" cy="56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3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5A13-4C9E-449B-A667-AB08AB34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4879-8F83-4A87-8E46-30CBCC44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429260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It looks complicated, but it really isn’t!</a:t>
            </a:r>
          </a:p>
          <a:p>
            <a:r>
              <a:rPr lang="en-US" sz="2800" dirty="0"/>
              <a:t>When the badge powers-on, it runs the code under “setup”</a:t>
            </a:r>
          </a:p>
          <a:p>
            <a:r>
              <a:rPr lang="en-US" sz="2800" dirty="0"/>
              <a:t>After it runs setup, it runs “loop” forever</a:t>
            </a:r>
          </a:p>
          <a:p>
            <a:r>
              <a:rPr lang="en-US" sz="2800" dirty="0"/>
              <a:t>The badge does these things in order:</a:t>
            </a:r>
          </a:p>
          <a:p>
            <a:pPr lvl="1"/>
            <a:r>
              <a:rPr lang="en-US" sz="2400" dirty="0"/>
              <a:t>Starts talking to the display module</a:t>
            </a:r>
          </a:p>
          <a:p>
            <a:pPr lvl="1"/>
            <a:r>
              <a:rPr lang="en-US" sz="2400" dirty="0"/>
              <a:t>Clears the screen</a:t>
            </a:r>
          </a:p>
          <a:p>
            <a:pPr lvl="1"/>
            <a:r>
              <a:rPr lang="en-US" sz="2400" dirty="0"/>
              <a:t>Draws the Omnitech Logo</a:t>
            </a:r>
          </a:p>
          <a:p>
            <a:pPr lvl="1"/>
            <a:r>
              <a:rPr lang="en-US" sz="2400" dirty="0"/>
              <a:t>Sleeps for a bit</a:t>
            </a:r>
          </a:p>
          <a:p>
            <a:pPr lvl="1"/>
            <a:r>
              <a:rPr lang="en-US" sz="2400" dirty="0"/>
              <a:t>Draws some text (</a:t>
            </a:r>
            <a:r>
              <a:rPr lang="en-US" sz="2400" dirty="0" err="1"/>
              <a:t>DigiGirlz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Sleeps forever</a:t>
            </a:r>
          </a:p>
        </p:txBody>
      </p:sp>
    </p:spTree>
    <p:extLst>
      <p:ext uri="{BB962C8B-B14F-4D97-AF65-F5344CB8AC3E}">
        <p14:creationId xmlns:p14="http://schemas.microsoft.com/office/powerpoint/2010/main" val="2392285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54d8505-4279-4e99-a909-59f1787fe0c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D704489723B7499274E6DE558388F4" ma:contentTypeVersion="12" ma:contentTypeDescription="Create a new document." ma:contentTypeScope="" ma:versionID="18bcec037ecb53aaefc17de077801c99">
  <xsd:schema xmlns:xsd="http://www.w3.org/2001/XMLSchema" xmlns:xs="http://www.w3.org/2001/XMLSchema" xmlns:p="http://schemas.microsoft.com/office/2006/metadata/properties" xmlns:ns3="9a395bf3-64a4-43b8-a017-d5d0d6661788" xmlns:ns4="a54d8505-4279-4e99-a909-59f1787fe0cb" targetNamespace="http://schemas.microsoft.com/office/2006/metadata/properties" ma:root="true" ma:fieldsID="4d4be8d8e20da4302344b1c0d34bb308" ns3:_="" ns4:_="">
    <xsd:import namespace="9a395bf3-64a4-43b8-a017-d5d0d6661788"/>
    <xsd:import namespace="a54d8505-4279-4e99-a909-59f1787fe0c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95bf3-64a4-43b8-a017-d5d0d6661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d8505-4279-4e99-a909-59f1787fe0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a54d8505-4279-4e99-a909-59f1787fe0cb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2A6499-E8C9-4984-B302-F922F81E4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395bf3-64a4-43b8-a017-d5d0d6661788"/>
    <ds:schemaRef ds:uri="a54d8505-4279-4e99-a909-59f1787fe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Embedded Software</vt:lpstr>
      <vt:lpstr>Hardware Vs Software</vt:lpstr>
      <vt:lpstr>Embedded?</vt:lpstr>
      <vt:lpstr>Examples</vt:lpstr>
      <vt:lpstr>This session</vt:lpstr>
      <vt:lpstr>Code: how to write software</vt:lpstr>
      <vt:lpstr>Getting started</vt:lpstr>
      <vt:lpstr>Getting Started</vt:lpstr>
      <vt:lpstr>The basics</vt:lpstr>
      <vt:lpstr>The Badge: An embedded system</vt:lpstr>
      <vt:lpstr>Display Your Name</vt:lpstr>
      <vt:lpstr>More Resources</vt:lpstr>
      <vt:lpstr>Careers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2020-03-05T17:32:16Z</dcterms:created>
  <dcterms:modified xsi:type="dcterms:W3CDTF">2020-03-05T17:36:42Z</dcterms:modified>
</cp:coreProperties>
</file>